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3" r:id="rId3"/>
    <p:sldId id="264" r:id="rId4"/>
    <p:sldId id="265" r:id="rId5"/>
    <p:sldId id="256" r:id="rId6"/>
    <p:sldId id="257" r:id="rId7"/>
    <p:sldId id="258" r:id="rId8"/>
    <p:sldId id="259" r:id="rId9"/>
    <p:sldId id="260" r:id="rId10"/>
    <p:sldId id="261" r:id="rId11"/>
    <p:sldId id="267" r:id="rId12"/>
    <p:sldId id="266" r:id="rId13"/>
  </p:sldIdLst>
  <p:sldSz cx="12192000" cy="6858000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Өрхийн тоо,</a:t>
            </a:r>
            <a:r>
              <a:rPr lang="mn-MN" baseline="0"/>
              <a:t> тэргүүлэгчийн хүйсээр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855330010354226E-2"/>
          <c:y val="0.15319444444444458"/>
          <c:w val="0.93888888888888911"/>
          <c:h val="0.6714577865266844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BCEE6-44D8-4CEF-9B39-91794F3AAAEF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D41D-B999-4668-81F3-3EEAE36C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4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4AF1E-A3D8-4038-A9EA-CC9E50529180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0CE38-DACB-4C01-ADB1-14CF921C4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5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4788" y="798513"/>
            <a:ext cx="7086601" cy="398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9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24E6-DABD-4D5C-94E8-3097D22A77B6}" type="datetimeFigureOut">
              <a:rPr lang="en-US" smtClean="0"/>
              <a:t>07/16/2019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CFBF-A45D-46E7-BF48-3AEB4A93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43165" y="2365695"/>
            <a:ext cx="78100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АЙМГИЙН 201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САРЫН НИЙГЭМ ЭДИЙН ЗАСГИЙН</a:t>
            </a:r>
          </a:p>
          <a:p>
            <a:pPr algn="ctr">
              <a:defRPr/>
            </a:pPr>
            <a:r>
              <a:rPr lang="mn-M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ТАНИЛЦУУЛГА</a:t>
            </a:r>
            <a:endParaRPr lang="en-US" sz="36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36030" y="989112"/>
            <a:ext cx="767715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16038" y="60314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2018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01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58880" y="342782"/>
            <a:ext cx="741818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ДУНДГОВЬ АЙМГИЙН СТАТИСТИКИЙН ХЭЛТЭС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7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2628901" y="533401"/>
            <a:ext cx="767715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657989" y="1390135"/>
          <a:ext cx="53306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5"/>
          <p:cNvSpPr txBox="1">
            <a:spLocks/>
          </p:cNvSpPr>
          <p:nvPr/>
        </p:nvSpPr>
        <p:spPr>
          <a:xfrm>
            <a:off x="2782330" y="4695593"/>
            <a:ext cx="6760086" cy="1120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3862402" y="990600"/>
            <a:ext cx="3748087" cy="457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28901" y="156100"/>
            <a:ext cx="7744989" cy="377301"/>
            <a:chOff x="1485900" y="156099"/>
            <a:chExt cx="7744989" cy="37730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485900" y="533400"/>
              <a:ext cx="7677150" cy="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977656" y="156099"/>
              <a:ext cx="52532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   ДУНДГОВЬ АЙМГИЙН СТАТИСТИКИЙН ХЭЛТЭС</a:t>
              </a: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81400" y="804971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b="1" kern="0" dirty="0">
                <a:solidFill>
                  <a:srgbClr val="1F497D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ЭДИЙН ЗАСГИЙН ҮЗҮҮЛЭЛТ– Банк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4600" y="2895600"/>
            <a:ext cx="7791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9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28901" y="156100"/>
            <a:ext cx="7744989" cy="377301"/>
            <a:chOff x="1485900" y="156099"/>
            <a:chExt cx="7744989" cy="37730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485900" y="533400"/>
              <a:ext cx="7677150" cy="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977656" y="156099"/>
              <a:ext cx="52532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   ДУНДГОВЬ АЙМГИЙН СТАТИСТИКИЙН ХЭЛТЭС</a:t>
              </a: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tle 5"/>
          <p:cNvSpPr txBox="1">
            <a:spLocks/>
          </p:cNvSpPr>
          <p:nvPr/>
        </p:nvSpPr>
        <p:spPr>
          <a:xfrm>
            <a:off x="2782330" y="4695593"/>
            <a:ext cx="6760086" cy="1120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2509839" y="2133600"/>
            <a:ext cx="2489200" cy="8572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3862402" y="990600"/>
            <a:ext cx="3748087" cy="457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 rot="10800000" flipH="1" flipV="1">
            <a:off x="6229362" y="2057400"/>
            <a:ext cx="2735263" cy="838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2236788" y="3962417"/>
            <a:ext cx="3371850" cy="1516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6229364" y="4490857"/>
            <a:ext cx="3032125" cy="1431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2590810" y="5478463"/>
            <a:ext cx="6911975" cy="7112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99748" y="3752171"/>
            <a:ext cx="705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/>
          </a:p>
          <a:p>
            <a:endParaRPr lang="mn-MN" dirty="0"/>
          </a:p>
          <a:p>
            <a:endParaRPr lang="mn-M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4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9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48</Words>
  <Application>Microsoft Office PowerPoint</Application>
  <PresentationFormat>Widescreen</PresentationFormat>
  <Paragraphs>21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Dorjkhand</dc:creator>
  <cp:lastModifiedBy>Dorjkhand</cp:lastModifiedBy>
  <cp:revision>32</cp:revision>
  <cp:lastPrinted>2019-05-17T02:37:53Z</cp:lastPrinted>
  <dcterms:created xsi:type="dcterms:W3CDTF">2019-04-08T08:36:02Z</dcterms:created>
  <dcterms:modified xsi:type="dcterms:W3CDTF">2019-07-16T02:07:45Z</dcterms:modified>
</cp:coreProperties>
</file>