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3" r:id="rId3"/>
    <p:sldId id="264" r:id="rId4"/>
    <p:sldId id="265" r:id="rId5"/>
    <p:sldId id="256" r:id="rId6"/>
    <p:sldId id="257" r:id="rId7"/>
    <p:sldId id="258" r:id="rId8"/>
    <p:sldId id="259" r:id="rId9"/>
    <p:sldId id="260" r:id="rId10"/>
    <p:sldId id="261" r:id="rId11"/>
    <p:sldId id="267" r:id="rId12"/>
    <p:sldId id="269" r:id="rId13"/>
    <p:sldId id="266" r:id="rId14"/>
  </p:sldIdLst>
  <p:sldSz cx="12192000" cy="6858000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Өрхийн тоо,</a:t>
            </a:r>
            <a:r>
              <a:rPr lang="mn-MN" baseline="0"/>
              <a:t> тэргүүлэгчийн хүйсээр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855330010354226E-2"/>
          <c:y val="0.15319444444444458"/>
          <c:w val="0.93888888888888911"/>
          <c:h val="0.6714577865266844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mn-MN"/>
              <a:t>Дундговь аймгийн хэрэглээний үнийн индекс,  /өмнөх оны мөн үетэй харьцуулсанаар/</a:t>
            </a:r>
            <a:endParaRPr lang="en-US"/>
          </a:p>
        </c:rich>
      </c:tx>
      <c:layout>
        <c:manualLayout>
          <c:xMode val="edge"/>
          <c:yMode val="edge"/>
          <c:x val="0.22853896262662304"/>
          <c:y val="3.213610639159883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6774206988246534E-2"/>
          <c:y val="0.23478356889796781"/>
          <c:w val="0.91462431921947773"/>
          <c:h val="0.65116089960154944"/>
        </c:manualLayout>
      </c:layout>
      <c:lineChart>
        <c:grouping val="standard"/>
        <c:varyColors val="0"/>
        <c:ser>
          <c:idx val="0"/>
          <c:order val="0"/>
          <c:tx>
            <c:strRef>
              <c:f>graphic!$O$12</c:f>
              <c:strCache>
                <c:ptCount val="1"/>
                <c:pt idx="0">
                  <c:v>2017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graphic!$P$11:$AA$11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graphic!$P$12:$AA$12</c:f>
              <c:numCache>
                <c:formatCode>0.0</c:formatCode>
                <c:ptCount val="12"/>
                <c:pt idx="0">
                  <c:v>107</c:v>
                </c:pt>
                <c:pt idx="1">
                  <c:v>106.2</c:v>
                </c:pt>
                <c:pt idx="2">
                  <c:v>106.1</c:v>
                </c:pt>
                <c:pt idx="3">
                  <c:v>107.6</c:v>
                </c:pt>
                <c:pt idx="4">
                  <c:v>106.9</c:v>
                </c:pt>
                <c:pt idx="5">
                  <c:v>107.1</c:v>
                </c:pt>
                <c:pt idx="6">
                  <c:v>107.3</c:v>
                </c:pt>
                <c:pt idx="7">
                  <c:v>109.8</c:v>
                </c:pt>
                <c:pt idx="8">
                  <c:v>110.1</c:v>
                </c:pt>
                <c:pt idx="9">
                  <c:v>108.6</c:v>
                </c:pt>
                <c:pt idx="10">
                  <c:v>105.9</c:v>
                </c:pt>
                <c:pt idx="11">
                  <c:v>105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graphic!$O$13</c:f>
              <c:strCache>
                <c:ptCount val="1"/>
                <c:pt idx="0">
                  <c:v>2018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graphic!$P$11:$AA$11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graphic!$P$13:$AA$13</c:f>
              <c:numCache>
                <c:formatCode>0.0</c:formatCode>
                <c:ptCount val="12"/>
                <c:pt idx="0">
                  <c:v>105.9</c:v>
                </c:pt>
                <c:pt idx="1">
                  <c:v>105.2</c:v>
                </c:pt>
                <c:pt idx="2">
                  <c:v>104.8</c:v>
                </c:pt>
                <c:pt idx="3">
                  <c:v>104.7</c:v>
                </c:pt>
                <c:pt idx="4">
                  <c:v>105.5</c:v>
                </c:pt>
                <c:pt idx="5">
                  <c:v>105.9</c:v>
                </c:pt>
                <c:pt idx="6">
                  <c:v>105.5</c:v>
                </c:pt>
                <c:pt idx="7">
                  <c:v>105.5</c:v>
                </c:pt>
                <c:pt idx="8">
                  <c:v>103.5</c:v>
                </c:pt>
                <c:pt idx="9">
                  <c:v>104.3</c:v>
                </c:pt>
                <c:pt idx="10">
                  <c:v>106.5</c:v>
                </c:pt>
                <c:pt idx="11">
                  <c:v>105.3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graphic!$O$14</c:f>
              <c:strCache>
                <c:ptCount val="1"/>
                <c:pt idx="0">
                  <c:v>2019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graphic!$P$11:$AA$11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graphic!$P$14:$AA$14</c:f>
              <c:numCache>
                <c:formatCode>0.0</c:formatCode>
                <c:ptCount val="12"/>
                <c:pt idx="0">
                  <c:v>104.2</c:v>
                </c:pt>
                <c:pt idx="1">
                  <c:v>104.4</c:v>
                </c:pt>
                <c:pt idx="2">
                  <c:v>104.8</c:v>
                </c:pt>
                <c:pt idx="3">
                  <c:v>105.6</c:v>
                </c:pt>
                <c:pt idx="4">
                  <c:v>106.3</c:v>
                </c:pt>
                <c:pt idx="5">
                  <c:v>105.5</c:v>
                </c:pt>
                <c:pt idx="6">
                  <c:v>106.1</c:v>
                </c:pt>
                <c:pt idx="7">
                  <c:v>106.9</c:v>
                </c:pt>
                <c:pt idx="8">
                  <c:v>108.1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7442544"/>
        <c:axId val="437437448"/>
      </c:lineChart>
      <c:catAx>
        <c:axId val="43744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437448"/>
        <c:crosses val="autoZero"/>
        <c:auto val="1"/>
        <c:lblAlgn val="ctr"/>
        <c:lblOffset val="100"/>
        <c:noMultiLvlLbl val="0"/>
      </c:catAx>
      <c:valAx>
        <c:axId val="4374374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43744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76600782691657"/>
          <c:y val="0.24026308669678986"/>
          <c:w val="0.29309379276977082"/>
          <c:h val="6.5184483152448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BCEE6-44D8-4CEF-9B39-91794F3AAAE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6D41D-B999-4668-81F3-3EEAE36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4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4AF1E-A3D8-4038-A9EA-CC9E5052918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0CE38-DACB-4C01-ADB1-14CF921C4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6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6D40-2E12-450A-AB9B-1C1AA5EF86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6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5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5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9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6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8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2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9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4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8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24E6-DABD-4D5C-94E8-3097D22A7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43165" y="2365695"/>
            <a:ext cx="7810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АЙМГИЙН 201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САРЫН НИЙГЭМ ЭДИЙН ЗАСГИЙН</a:t>
            </a:r>
          </a:p>
          <a:p>
            <a:pPr algn="ctr">
              <a:defRPr/>
            </a:pP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ТАНИЛЦУУЛГА</a:t>
            </a:r>
            <a:endParaRPr lang="en-US" sz="3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36030" y="989112"/>
            <a:ext cx="767715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16038" y="60314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2018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01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58880" y="342782"/>
            <a:ext cx="741818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ДУНДГОВЬ АЙМГИЙН СТАТИСТИКИЙН ХЭЛТЭС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" y="180974"/>
            <a:ext cx="12155542" cy="65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0"/>
            <a:ext cx="112966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9" y="133350"/>
            <a:ext cx="10789921" cy="667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80975"/>
            <a:ext cx="11258550" cy="6677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639" t="67500" r="15018" b="15694"/>
          <a:stretch/>
        </p:blipFill>
        <p:spPr>
          <a:xfrm>
            <a:off x="1819275" y="4886325"/>
            <a:ext cx="9277350" cy="1152525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37222772"/>
              </p:ext>
            </p:extLst>
          </p:nvPr>
        </p:nvGraphicFramePr>
        <p:xfrm>
          <a:off x="1819275" y="1009651"/>
          <a:ext cx="9277350" cy="379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38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07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28901" y="156100"/>
            <a:ext cx="7744989" cy="377301"/>
            <a:chOff x="1485900" y="156099"/>
            <a:chExt cx="7744989" cy="37730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485900" y="533400"/>
              <a:ext cx="7677150" cy="0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977656" y="156099"/>
              <a:ext cx="52532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   ДУНДГОВЬ АЙМГИЙН СТАТИСТИКИЙН ХЭЛТЭС</a:t>
              </a:r>
              <a:endParaRPr 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657989" y="1390135"/>
          <a:ext cx="533065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5"/>
          <p:cNvSpPr txBox="1">
            <a:spLocks/>
          </p:cNvSpPr>
          <p:nvPr/>
        </p:nvSpPr>
        <p:spPr>
          <a:xfrm>
            <a:off x="2782330" y="4695593"/>
            <a:ext cx="6760086" cy="1120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3862402" y="990600"/>
            <a:ext cx="3748087" cy="457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" y="79847"/>
            <a:ext cx="11742420" cy="66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28901" y="156100"/>
            <a:ext cx="7744989" cy="377301"/>
            <a:chOff x="1485900" y="156099"/>
            <a:chExt cx="7744989" cy="37730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485900" y="533400"/>
              <a:ext cx="7677150" cy="0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977656" y="156099"/>
              <a:ext cx="52532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   ДУНДГОВЬ АЙМГИЙН СТАТИСТИКИЙН ХЭЛТЭС</a:t>
              </a:r>
              <a:endParaRPr 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81400" y="804971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b="1" kern="0" dirty="0">
                <a:solidFill>
                  <a:srgbClr val="1F497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ЭДИЙН ЗАСГИЙН ҮЗҮҮЛЭЛТ– Банк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4600" y="2895600"/>
            <a:ext cx="7791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56100"/>
            <a:ext cx="11934825" cy="65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28901" y="156100"/>
            <a:ext cx="7744989" cy="377301"/>
            <a:chOff x="1485900" y="156099"/>
            <a:chExt cx="7744989" cy="37730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485900" y="533400"/>
              <a:ext cx="7677150" cy="0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977656" y="156099"/>
              <a:ext cx="52532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   ДУНДГОВЬ АЙМГИЙН СТАТИСТИКИЙН ХЭЛТЭС</a:t>
              </a:r>
              <a:endParaRPr 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itle 5"/>
          <p:cNvSpPr txBox="1">
            <a:spLocks/>
          </p:cNvSpPr>
          <p:nvPr/>
        </p:nvSpPr>
        <p:spPr>
          <a:xfrm>
            <a:off x="2782330" y="4695593"/>
            <a:ext cx="6760086" cy="1120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2509839" y="2133600"/>
            <a:ext cx="2489200" cy="8572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3862402" y="990600"/>
            <a:ext cx="3748087" cy="457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 rot="10800000" flipH="1" flipV="1">
            <a:off x="6229362" y="2057400"/>
            <a:ext cx="2735263" cy="838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2236788" y="3962417"/>
            <a:ext cx="3371850" cy="1516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6229364" y="4490857"/>
            <a:ext cx="3032125" cy="1431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2590810" y="5478463"/>
            <a:ext cx="6911975" cy="71120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99748" y="3752171"/>
            <a:ext cx="705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dirty="0"/>
          </a:p>
          <a:p>
            <a:endParaRPr lang="mn-MN" dirty="0"/>
          </a:p>
          <a:p>
            <a:endParaRPr lang="mn-MN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48493"/>
            <a:ext cx="11734799" cy="65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19075"/>
            <a:ext cx="116300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9075"/>
            <a:ext cx="116300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38125"/>
            <a:ext cx="116014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09549"/>
            <a:ext cx="118014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61925"/>
            <a:ext cx="116395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66</Words>
  <Application>Microsoft Office PowerPoint</Application>
  <PresentationFormat>Widescreen</PresentationFormat>
  <Paragraphs>23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Unicode MS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Dorjkhand</dc:creator>
  <cp:lastModifiedBy>Byambasuren</cp:lastModifiedBy>
  <cp:revision>39</cp:revision>
  <cp:lastPrinted>2019-05-17T02:37:53Z</cp:lastPrinted>
  <dcterms:created xsi:type="dcterms:W3CDTF">2019-04-08T08:36:02Z</dcterms:created>
  <dcterms:modified xsi:type="dcterms:W3CDTF">2019-10-14T04:32:40Z</dcterms:modified>
</cp:coreProperties>
</file>